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9" d="100"/>
          <a:sy n="99" d="100"/>
        </p:scale>
        <p:origin x="-84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8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11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5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6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6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0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9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5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6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9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2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7B7-5D1A-4174-8326-75FA182E56ED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83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1520" y="843558"/>
            <a:ext cx="8568952" cy="36004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text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118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8" ma:contentTypeDescription="Create a new document." ma:contentTypeScope="" ma:versionID="5418b2589ed18e62888dfc366b9e0881">
  <xsd:schema xmlns:xsd="http://www.w3.org/2001/XMLSchema" xmlns:xs="http://www.w3.org/2001/XMLSchema" xmlns:p="http://schemas.microsoft.com/office/2006/metadata/properties" xmlns:ns2="f41fa17a-99c4-4c5f-bcb4-a52bd907e64f" xmlns:ns3="eb3f7de7-c935-4ca6-a12c-1f73773710ec" targetNamespace="http://schemas.microsoft.com/office/2006/metadata/properties" ma:root="true" ma:fieldsID="888d858625a032d5d6a57851cffef963" ns2:_="" ns3:_=""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033F14-7BA5-4291-92D2-F2610F3C527C}"/>
</file>

<file path=customXml/itemProps2.xml><?xml version="1.0" encoding="utf-8"?>
<ds:datastoreItem xmlns:ds="http://schemas.openxmlformats.org/officeDocument/2006/customXml" ds:itemID="{440F8F8A-4BF0-4C66-B6B0-0AD9F4AD6331}"/>
</file>

<file path=customXml/itemProps3.xml><?xml version="1.0" encoding="utf-8"?>
<ds:datastoreItem xmlns:ds="http://schemas.openxmlformats.org/officeDocument/2006/customXml" ds:itemID="{44521FCC-0679-456A-AC86-39970241E885}"/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1</Words>
  <Application>Microsoft Office PowerPoint</Application>
  <PresentationFormat>‫הצגה על המסך (16:9)</PresentationFormat>
  <Paragraphs>1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user1</dc:creator>
  <cp:lastModifiedBy>user1</cp:lastModifiedBy>
  <cp:revision>13</cp:revision>
  <dcterms:created xsi:type="dcterms:W3CDTF">2017-08-03T14:24:19Z</dcterms:created>
  <dcterms:modified xsi:type="dcterms:W3CDTF">2018-02-19T21:01:49Z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